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57" r:id="rId4"/>
    <p:sldId id="268" r:id="rId5"/>
    <p:sldId id="261" r:id="rId6"/>
    <p:sldId id="265" r:id="rId7"/>
    <p:sldId id="266" r:id="rId8"/>
    <p:sldId id="267" r:id="rId9"/>
    <p:sldId id="259" r:id="rId10"/>
    <p:sldId id="264" r:id="rId11"/>
    <p:sldId id="263" r:id="rId12"/>
    <p:sldId id="25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147"/>
    <p:restoredTop sz="94674"/>
  </p:normalViewPr>
  <p:slideViewPr>
    <p:cSldViewPr snapToGrid="0" snapToObjects="1">
      <p:cViewPr varScale="1">
        <p:scale>
          <a:sx n="107" d="100"/>
          <a:sy n="107" d="100"/>
        </p:scale>
        <p:origin x="168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C3CDE-0D4E-2742-91FD-A21DD01DD98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100E5A-BB88-D641-8F13-ADA0391255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6A43A2-63E4-B848-8718-5CB1A9E48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DB5AA7-2DF5-CA4B-86F9-C28200161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BFED9B-4367-9F49-B99C-53877E323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334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15DDD-1C97-AE46-A975-BB9208625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4445BF-3354-2C40-B277-E6E6E37019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73F5B-2927-A046-812F-66F6521D21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0487E6-C771-5C4C-B2B6-68181206FC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A431C9-5444-3843-B6BD-2A176AAED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626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CA1230-9F10-CD43-8F26-F63E5DD488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B8989F-59DC-DC4F-8721-0398DB7E9A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C5FD7-409E-8040-A567-F4A2C0AFC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4E6B1B-4E69-454C-AD5C-1CBFF5052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68C834-00E8-4644-A389-FD1087095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299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55A66-B6F4-724D-8D5A-7768BEAF8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AA6D8B-B46B-984D-9153-5F5E153BA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E09ED-F0F3-E64F-AA95-0B89D7B109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9E2BF5-410B-7845-8D06-3499BECE4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DBA5A2-9ABE-6E45-845D-BF957B05B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26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2EF23-C59A-0241-A2EB-4A54EE04D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592258-0903-4341-AC54-F98F29DB2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97EBCF-A2BB-4F40-85A4-16572BC96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6DFB2B-3EBE-4B4C-9A39-A6C2F637B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F4774B-54F4-1B43-A63A-E2334582B7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878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B909B8-24F5-B346-AA88-B79B3C1C9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128DC-36EA-3D48-AE02-D7DEC24C44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FA75E2-B25A-4A4B-B96D-3A08CCE8F4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DE39F4-AB88-1B40-8E1B-3DFDEC22EF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191A077-7056-C047-86FA-751AF76626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77710D-9DA4-AC4A-9682-744551A85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213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6C52A-71B6-BE43-B9BE-17AB59771C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8D4C39-F117-B74F-AF83-16F9C1F82F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4EFDFE-9419-2B4E-8724-792A1E4F89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7906593-5187-5847-B532-F8C09F803D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2D47255-C8C5-D647-9E21-BA8EE9E14E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36B3F76-0589-CB4B-963B-297616A76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61BE1B-787B-3141-9D34-7B9789177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D844469-5AAB-B845-B89F-E4F8B4AF0D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08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8D116-FBDF-8349-ACFB-764134902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A2DB1E-3B0D-CF44-8826-5645DF207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F3FF06-5701-104C-A634-20624748D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9DD4A5-FB70-5843-AACF-9F83A671DA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47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A7FDFC-1EF4-7543-A1C9-03D8DE0C7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833A21-974A-D34E-A51B-B8880233B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5644C9-1569-D644-AA42-B416DC6CC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5285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DB6AF-5436-1946-9601-0586A026ED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CBAD7C-4974-0947-94C1-D923BA912F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5F0B96-555E-4541-AED9-9733EC6CD2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D55E1C-9730-F743-829F-FA2F26A9E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552A9A-9DF9-124A-89E8-A3571FBE0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EC9E77-9FE7-1144-9728-354F407CE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915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20BEC-0956-3C46-8CC0-D025994CF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4BFB30-FBEB-8D4F-B241-530E21BC4C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2EA7B-F2C6-6640-96E7-14B24D0A50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3FBA55-2A31-0E4D-8F25-94615B948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891143-4DF6-1D44-93EA-F7C2270DAF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ED1AAD-7003-A64F-92F8-3F448046D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377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90984D-91CB-E842-9080-3B7F2302B0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BB5901-6BD9-954A-A96A-B1D50EDA71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9B4BD-3A1A-9246-9080-30DF889A66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770CB-3A54-8F4B-AF72-7474DC558DD4}" type="datetimeFigureOut">
              <a:rPr lang="en-US" smtClean="0"/>
              <a:t>3/17/18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756A7-6314-E840-911C-83E6875A55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0AB604-62F5-A041-83FA-555C33911B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EB082D-750D-674D-83A5-74E4FDA0A3E0}" type="slidenum">
              <a:rPr lang="en-US" smtClean="0"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F0703C-45EF-054D-B9BE-42F3CF74813F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222830" y="5958079"/>
            <a:ext cx="899921" cy="89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7307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64.111.127.166/origin-destination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86DF4-F9B1-C140-B439-D29AEF7557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6324" y="1831279"/>
            <a:ext cx="9144000" cy="2387600"/>
          </a:xfrm>
        </p:spPr>
        <p:txBody>
          <a:bodyPr/>
          <a:lstStyle/>
          <a:p>
            <a:pPr algn="l"/>
            <a:r>
              <a:rPr lang="en-US" b="1" dirty="0"/>
              <a:t>Branch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B49B21-D17F-3948-8015-8553988718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36324" y="4310954"/>
            <a:ext cx="9144000" cy="1655762"/>
          </a:xfrm>
        </p:spPr>
        <p:txBody>
          <a:bodyPr/>
          <a:lstStyle/>
          <a:p>
            <a:pPr algn="l"/>
            <a:r>
              <a:rPr lang="en-US" b="1" dirty="0"/>
              <a:t>BART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Analytics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077D58-2C96-6947-8C52-11CD2E896E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7874" y="3376007"/>
            <a:ext cx="5080000" cy="3251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BC2EAF-A532-AB42-BB97-F50893F5A3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0059" y="5145178"/>
            <a:ext cx="971151" cy="1447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330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871CB8-F343-414A-B34C-4DF171EA7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DA01CD-0C44-E140-AED6-10A77173C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Bart.gov</a:t>
            </a:r>
            <a:r>
              <a:rPr lang="en-US" dirty="0"/>
              <a:t> ridership raw data: </a:t>
            </a:r>
            <a:r>
              <a:rPr lang="en-US" dirty="0">
                <a:hlinkClick r:id="rId2"/>
              </a:rPr>
              <a:t>http://64.111.127.166/origin-destination/</a:t>
            </a:r>
            <a:endParaRPr lang="en-US" dirty="0"/>
          </a:p>
          <a:p>
            <a:r>
              <a:rPr lang="en-US" dirty="0"/>
              <a:t>Twitter API</a:t>
            </a:r>
          </a:p>
        </p:txBody>
      </p:sp>
    </p:spTree>
    <p:extLst>
      <p:ext uri="{BB962C8B-B14F-4D97-AF65-F5344CB8AC3E}">
        <p14:creationId xmlns:p14="http://schemas.microsoft.com/office/powerpoint/2010/main" val="428945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4B545-53B1-2A49-B39B-2D4BE5693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terms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70BDF-E788-E846-9E22-5B1F0BCD53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Throughput: Number of people that click in/out of a station</a:t>
            </a:r>
          </a:p>
        </p:txBody>
      </p:sp>
    </p:spTree>
    <p:extLst>
      <p:ext uri="{BB962C8B-B14F-4D97-AF65-F5344CB8AC3E}">
        <p14:creationId xmlns:p14="http://schemas.microsoft.com/office/powerpoint/2010/main" val="3105281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77261-F701-144B-9A8D-EA4398F19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15573-106A-3B4C-9588-88E3823B60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Melody</a:t>
            </a:r>
          </a:p>
          <a:p>
            <a:pPr>
              <a:buFontTx/>
              <a:buChar char="-"/>
            </a:pPr>
            <a:r>
              <a:rPr lang="en-US" dirty="0"/>
              <a:t>Seasonality</a:t>
            </a:r>
          </a:p>
          <a:p>
            <a:pPr>
              <a:buFontTx/>
              <a:buChar char="-"/>
            </a:pPr>
            <a:r>
              <a:rPr lang="en-US" dirty="0"/>
              <a:t>Hourly trends – when should I ride Bart if I don’t want a crowded train</a:t>
            </a:r>
          </a:p>
          <a:p>
            <a:pPr marL="0" indent="0">
              <a:buNone/>
            </a:pPr>
            <a:r>
              <a:rPr lang="en-US" dirty="0" err="1"/>
              <a:t>Mayur</a:t>
            </a:r>
            <a:r>
              <a:rPr lang="en-US" dirty="0"/>
              <a:t>/Tony</a:t>
            </a:r>
          </a:p>
          <a:p>
            <a:r>
              <a:rPr lang="en-US" dirty="0"/>
              <a:t>What is the increase in ridership during the </a:t>
            </a:r>
            <a:r>
              <a:rPr lang="en-US" dirty="0" err="1"/>
              <a:t>Superbowl</a:t>
            </a:r>
            <a:r>
              <a:rPr lang="en-US" dirty="0"/>
              <a:t> 2016? </a:t>
            </a:r>
          </a:p>
          <a:p>
            <a:pPr lvl="1"/>
            <a:r>
              <a:rPr lang="en-US" dirty="0" err="1"/>
              <a:t>Heatmap</a:t>
            </a:r>
            <a:r>
              <a:rPr lang="en-US" dirty="0"/>
              <a:t> by day</a:t>
            </a:r>
          </a:p>
          <a:p>
            <a:r>
              <a:rPr lang="en-US" dirty="0"/>
              <a:t>Where people are boarding the Bart the most?</a:t>
            </a:r>
          </a:p>
          <a:p>
            <a:pPr lvl="1"/>
            <a:r>
              <a:rPr lang="en-US" dirty="0"/>
              <a:t>Bubble plot by station/map</a:t>
            </a:r>
          </a:p>
          <a:p>
            <a:r>
              <a:rPr lang="en-US" dirty="0"/>
              <a:t>Where people are exiting the Bart the most?</a:t>
            </a:r>
          </a:p>
          <a:p>
            <a:pPr marL="0" indent="0">
              <a:buNone/>
            </a:pPr>
            <a:r>
              <a:rPr lang="en-US" dirty="0"/>
              <a:t>Lena</a:t>
            </a:r>
          </a:p>
          <a:p>
            <a:pPr>
              <a:buFontTx/>
              <a:buChar char="-"/>
            </a:pPr>
            <a:r>
              <a:rPr lang="en-US" dirty="0"/>
              <a:t>Bart delays last ~2yrs</a:t>
            </a:r>
          </a:p>
          <a:p>
            <a:pPr lvl="1">
              <a:buFontTx/>
              <a:buChar char="-"/>
            </a:pPr>
            <a:r>
              <a:rPr lang="en-US" dirty="0"/>
              <a:t>Weather affected?</a:t>
            </a:r>
          </a:p>
          <a:p>
            <a:pPr lvl="1">
              <a:buFontTx/>
              <a:buChar char="-"/>
            </a:pPr>
            <a:r>
              <a:rPr lang="en-US" dirty="0"/>
              <a:t>Trends: When not to ride BART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08656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D4962BF-D822-6E4D-9E5E-89F1D7F00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 ride or not to ride Bart?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C6DCB7-9B0A-6A47-997A-81771F52D0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That is the question</a:t>
            </a:r>
          </a:p>
        </p:txBody>
      </p:sp>
    </p:spTree>
    <p:extLst>
      <p:ext uri="{BB962C8B-B14F-4D97-AF65-F5344CB8AC3E}">
        <p14:creationId xmlns:p14="http://schemas.microsoft.com/office/powerpoint/2010/main" val="2877782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AF86E-7846-1D40-98EE-CBCB304B5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EDAFBF-9505-074B-BEAA-DA5779AAE2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endParaRPr lang="en-US" b="1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9648950-EA84-B648-BC02-AFB1BCBB65C7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What are the ridership yearly trends? What does the seasonality look like?</a:t>
            </a:r>
          </a:p>
          <a:p>
            <a:r>
              <a:rPr lang="en-US" dirty="0"/>
              <a:t>Hourly trends – when should I ride Bart if I don’t want a crowded train?</a:t>
            </a:r>
          </a:p>
          <a:p>
            <a:r>
              <a:rPr lang="en-US" dirty="0"/>
              <a:t>Was there an effect from a “Big Event” in 2016 to ridership? </a:t>
            </a:r>
          </a:p>
          <a:p>
            <a:r>
              <a:rPr lang="en-US" dirty="0"/>
              <a:t>Where people are exiting/boarding Bart the most?</a:t>
            </a:r>
          </a:p>
          <a:p>
            <a:r>
              <a:rPr lang="en-US" dirty="0"/>
              <a:t>Bart delays last ~2yrs</a:t>
            </a:r>
          </a:p>
          <a:p>
            <a:pPr lvl="1">
              <a:buFontTx/>
              <a:buChar char="-"/>
            </a:pPr>
            <a:r>
              <a:rPr lang="en-US" dirty="0"/>
              <a:t>Weather affected?</a:t>
            </a:r>
          </a:p>
          <a:p>
            <a:pPr lvl="1">
              <a:buFontTx/>
              <a:buChar char="-"/>
            </a:pPr>
            <a:r>
              <a:rPr lang="en-US" dirty="0"/>
              <a:t>Trends: When not to ride BART…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0919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D4962BF-D822-6E4D-9E5E-89F1D7F00D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BART Seasonality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738CAE5-47DF-7643-8186-8FCBCC416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850" y="4673356"/>
            <a:ext cx="4697573" cy="1467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7029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E5D027-FB93-424C-A460-F7D4032D5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055" y="636999"/>
            <a:ext cx="10692229" cy="5874851"/>
          </a:xfrm>
          <a:prstGeom prst="rect">
            <a:avLst/>
          </a:prstGeom>
          <a:ln>
            <a:solidFill>
              <a:schemeClr val="accent1">
                <a:lumMod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11772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CEDA86B-6CA6-0A40-A2EF-7AABA2F45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902" y="699452"/>
            <a:ext cx="10541285" cy="5948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1684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98F65-F399-EA4B-AD1C-D9EA1EBA4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Code: Key Learnings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58851DD-F096-B74F-A907-F114B5D2BC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532" t="34606" r="6532" b="36030"/>
          <a:stretch/>
        </p:blipFill>
        <p:spPr>
          <a:xfrm>
            <a:off x="838199" y="2301410"/>
            <a:ext cx="10515601" cy="329800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0302462-F5E3-AF42-B94B-C544C3EC28E1}"/>
              </a:ext>
            </a:extLst>
          </p:cNvPr>
          <p:cNvSpPr txBox="1"/>
          <p:nvPr/>
        </p:nvSpPr>
        <p:spPr>
          <a:xfrm>
            <a:off x="923192" y="1811383"/>
            <a:ext cx="722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 need to download a large CSV file if a link to it is already available </a:t>
            </a:r>
          </a:p>
        </p:txBody>
      </p:sp>
    </p:spTree>
    <p:extLst>
      <p:ext uri="{BB962C8B-B14F-4D97-AF65-F5344CB8AC3E}">
        <p14:creationId xmlns:p14="http://schemas.microsoft.com/office/powerpoint/2010/main" val="20421535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98F65-F399-EA4B-AD1C-D9EA1EBA4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Code: Key Learnings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C86EA89-7394-9B47-85DB-EDE2EE06A5D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29" t="43112" r="9992" b="37528"/>
          <a:stretch/>
        </p:blipFill>
        <p:spPr>
          <a:xfrm>
            <a:off x="838200" y="2301410"/>
            <a:ext cx="8751870" cy="21267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B75673-565A-2249-9C2A-2A0B52D1EACC}"/>
              </a:ext>
            </a:extLst>
          </p:cNvPr>
          <p:cNvSpPr txBox="1"/>
          <p:nvPr/>
        </p:nvSpPr>
        <p:spPr>
          <a:xfrm>
            <a:off x="923192" y="1811383"/>
            <a:ext cx="7227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Annotate: Add notes directly to the chart</a:t>
            </a:r>
          </a:p>
        </p:txBody>
      </p:sp>
    </p:spTree>
    <p:extLst>
      <p:ext uri="{BB962C8B-B14F-4D97-AF65-F5344CB8AC3E}">
        <p14:creationId xmlns:p14="http://schemas.microsoft.com/office/powerpoint/2010/main" val="3021137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B25B3-7D02-B74C-958A-0B31302D5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C2EDCC-6D72-8546-9FEB-3C0D9A0A3B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469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2342</TotalTime>
  <Words>229</Words>
  <Application>Microsoft Macintosh PowerPoint</Application>
  <PresentationFormat>Widescreen</PresentationFormat>
  <Paragraphs>38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Branch4</vt:lpstr>
      <vt:lpstr>To ride or not to ride Bart?</vt:lpstr>
      <vt:lpstr>Questions</vt:lpstr>
      <vt:lpstr>BART Seasonality</vt:lpstr>
      <vt:lpstr>PowerPoint Presentation</vt:lpstr>
      <vt:lpstr>PowerPoint Presentation</vt:lpstr>
      <vt:lpstr>Code: Key Learnings</vt:lpstr>
      <vt:lpstr>Code: Key Learnings</vt:lpstr>
      <vt:lpstr>Appendix</vt:lpstr>
      <vt:lpstr>Resources used</vt:lpstr>
      <vt:lpstr>Key terms</vt:lpstr>
      <vt:lpstr>Split 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Branch 4</dc:title>
  <dc:creator>Melody Lamphear</dc:creator>
  <cp:lastModifiedBy>Melody Lamphear</cp:lastModifiedBy>
  <cp:revision>20</cp:revision>
  <dcterms:created xsi:type="dcterms:W3CDTF">2018-03-16T03:52:14Z</dcterms:created>
  <dcterms:modified xsi:type="dcterms:W3CDTF">2018-03-17T20:21:34Z</dcterms:modified>
</cp:coreProperties>
</file>

<file path=docProps/thumbnail.jpeg>
</file>